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5" r:id="rId5"/>
    <p:sldId id="26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E1300-B9F0-4D85-8CB4-5D116F583D31}" type="datetimeFigureOut">
              <a:rPr lang="cs-CZ" smtClean="0"/>
              <a:pPr/>
              <a:t>9. 4. 2015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8C7F-1D95-4890-8A46-DB577401FC7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zdravotnicky_kriz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4762500" cy="3171825"/>
          </a:xfrm>
        </p:spPr>
      </p:pic>
      <p:sp>
        <p:nvSpPr>
          <p:cNvPr id="7" name="Obdélník 6"/>
          <p:cNvSpPr/>
          <p:nvPr/>
        </p:nvSpPr>
        <p:spPr>
          <a:xfrm>
            <a:off x="4211960" y="1340768"/>
            <a:ext cx="3600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9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pic>
        <p:nvPicPr>
          <p:cNvPr id="5" name="Obrázek 4" descr="jez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548680"/>
            <a:ext cx="4890120" cy="32600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644008" y="3212976"/>
            <a:ext cx="3600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9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pic>
        <p:nvPicPr>
          <p:cNvPr id="1026" name="Picture 2" descr="D:\1WC\pap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6" y="1988839"/>
            <a:ext cx="3182732" cy="4241921"/>
          </a:xfrm>
          <a:prstGeom prst="rect">
            <a:avLst/>
          </a:prstGeom>
          <a:noFill/>
        </p:spPr>
      </p:pic>
      <p:pic>
        <p:nvPicPr>
          <p:cNvPr id="1028" name="Picture 4" descr="D:\1WC\uzl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72816"/>
            <a:ext cx="3744416" cy="37444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644008" y="4293096"/>
            <a:ext cx="3600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9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  <p:pic>
        <p:nvPicPr>
          <p:cNvPr id="2050" name="Picture 2" descr="D:\1WC\peniz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3873128" cy="2901107"/>
          </a:xfrm>
          <a:prstGeom prst="rect">
            <a:avLst/>
          </a:prstGeom>
          <a:noFill/>
        </p:spPr>
      </p:pic>
      <p:pic>
        <p:nvPicPr>
          <p:cNvPr id="2051" name="Picture 3" descr="D:\1WC\spal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571750"/>
            <a:ext cx="4286250" cy="4286250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4427984" y="3645024"/>
            <a:ext cx="5854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cs-CZ" sz="9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anart.tv/api/download.php?type=download&amp;image=13936&amp;section=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7" t="1198" r="8365"/>
          <a:stretch/>
        </p:blipFill>
        <p:spPr bwMode="auto">
          <a:xfrm>
            <a:off x="-36512" y="332656"/>
            <a:ext cx="9289032" cy="593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75656" y="356579"/>
            <a:ext cx="1367682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9900" dirty="0" smtClean="0">
                <a:solidFill>
                  <a:schemeClr val="bg1"/>
                </a:solidFill>
              </a:rPr>
              <a:t>?</a:t>
            </a:r>
            <a:endParaRPr lang="cs-CZ" sz="19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971600" y="3212976"/>
            <a:ext cx="7776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 err="1" smtClean="0"/>
              <a:t>prezdivka</a:t>
            </a:r>
            <a:r>
              <a:rPr lang="cs-CZ" sz="6600" dirty="0" smtClean="0"/>
              <a:t>@</a:t>
            </a:r>
            <a:r>
              <a:rPr lang="cs-CZ" sz="6600" dirty="0" err="1" smtClean="0"/>
              <a:t>gewiki.cz</a:t>
            </a:r>
            <a:endParaRPr lang="cs-CZ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</Words>
  <Application>Microsoft Office PowerPoint</Application>
  <PresentationFormat>Předvádění na obrazovce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eMachines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CastorTým je tu pro vás:</dc:title>
  <dc:creator>Anna Rambousková</dc:creator>
  <cp:lastModifiedBy>Frantisek Sereda</cp:lastModifiedBy>
  <cp:revision>17</cp:revision>
  <dcterms:created xsi:type="dcterms:W3CDTF">2014-04-11T14:32:58Z</dcterms:created>
  <dcterms:modified xsi:type="dcterms:W3CDTF">2015-04-09T18:57:46Z</dcterms:modified>
</cp:coreProperties>
</file>