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05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C6E1CB7-53E3-414E-8322-B03DBE688686}" type="datetimeFigureOut">
              <a:rPr lang="cs-CZ" smtClean="0"/>
              <a:t>9. 4. 2015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46E5A76-8B4C-4431-88B0-01DC5DA4FFC4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1CB7-53E3-414E-8322-B03DBE688686}" type="datetimeFigureOut">
              <a:rPr lang="cs-CZ" smtClean="0"/>
              <a:t>9. 4. 2015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E5A76-8B4C-4431-88B0-01DC5DA4FF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1CB7-53E3-414E-8322-B03DBE688686}" type="datetimeFigureOut">
              <a:rPr lang="cs-CZ" smtClean="0"/>
              <a:t>9. 4. 2015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E5A76-8B4C-4431-88B0-01DC5DA4FF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1CB7-53E3-414E-8322-B03DBE688686}" type="datetimeFigureOut">
              <a:rPr lang="cs-CZ" smtClean="0"/>
              <a:t>9. 4. 2015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E5A76-8B4C-4431-88B0-01DC5DA4FF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1CB7-53E3-414E-8322-B03DBE688686}" type="datetimeFigureOut">
              <a:rPr lang="cs-CZ" smtClean="0"/>
              <a:t>9. 4. 2015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E5A76-8B4C-4431-88B0-01DC5DA4FF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1CB7-53E3-414E-8322-B03DBE688686}" type="datetimeFigureOut">
              <a:rPr lang="cs-CZ" smtClean="0"/>
              <a:t>9. 4. 2015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E5A76-8B4C-4431-88B0-01DC5DA4FFC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1CB7-53E3-414E-8322-B03DBE688686}" type="datetimeFigureOut">
              <a:rPr lang="cs-CZ" smtClean="0"/>
              <a:t>9. 4. 2015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E5A76-8B4C-4431-88B0-01DC5DA4FF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1CB7-53E3-414E-8322-B03DBE688686}" type="datetimeFigureOut">
              <a:rPr lang="cs-CZ" smtClean="0"/>
              <a:t>9. 4. 2015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E5A76-8B4C-4431-88B0-01DC5DA4FF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1CB7-53E3-414E-8322-B03DBE688686}" type="datetimeFigureOut">
              <a:rPr lang="cs-CZ" smtClean="0"/>
              <a:t>9. 4. 2015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E5A76-8B4C-4431-88B0-01DC5DA4FF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1CB7-53E3-414E-8322-B03DBE688686}" type="datetimeFigureOut">
              <a:rPr lang="cs-CZ" smtClean="0"/>
              <a:t>9. 4. 2015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E5A76-8B4C-4431-88B0-01DC5DA4FFC4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1CB7-53E3-414E-8322-B03DBE688686}" type="datetimeFigureOut">
              <a:rPr lang="cs-CZ" smtClean="0"/>
              <a:t>9. 4. 2015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E5A76-8B4C-4431-88B0-01DC5DA4FF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C6E1CB7-53E3-414E-8322-B03DBE688686}" type="datetimeFigureOut">
              <a:rPr lang="cs-CZ" smtClean="0"/>
              <a:t>9. 4. 2015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46E5A76-8B4C-4431-88B0-01DC5DA4FFC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Vůdcovská zkouška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Kde se bere?</a:t>
            </a:r>
          </a:p>
          <a:p>
            <a:r>
              <a:rPr lang="cs-CZ" dirty="0" smtClean="0"/>
              <a:t>Čím se živí?</a:t>
            </a:r>
          </a:p>
          <a:p>
            <a:r>
              <a:rPr lang="cs-CZ" dirty="0" smtClean="0"/>
              <a:t>Má kompetence zuby?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941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 se těch 120 kompetencí ověří?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Plněním úkolů</a:t>
            </a:r>
          </a:p>
          <a:p>
            <a:pPr lvl="1"/>
            <a:r>
              <a:rPr lang="cs-CZ" dirty="0" smtClean="0"/>
              <a:t>Projekt</a:t>
            </a:r>
          </a:p>
          <a:p>
            <a:pPr lvl="1"/>
            <a:r>
              <a:rPr lang="cs-CZ" dirty="0" smtClean="0"/>
              <a:t>Výměna oddílů</a:t>
            </a:r>
          </a:p>
          <a:p>
            <a:pPr lvl="1"/>
            <a:r>
              <a:rPr lang="cs-CZ" dirty="0" smtClean="0"/>
              <a:t>Pozorování dětí</a:t>
            </a:r>
          </a:p>
          <a:p>
            <a:pPr lvl="1"/>
            <a:r>
              <a:rPr lang="cs-CZ" dirty="0" err="1" smtClean="0"/>
              <a:t>Předakce</a:t>
            </a:r>
            <a:endParaRPr lang="cs-CZ" dirty="0" smtClean="0"/>
          </a:p>
          <a:p>
            <a:r>
              <a:rPr lang="cs-CZ" dirty="0" smtClean="0"/>
              <a:t>Každý z úkolů ověřuje konkrétní kompetence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332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se vyznat v tom, jak na tom jsem?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Těžko. Vyžaduje to dost energie. </a:t>
            </a:r>
          </a:p>
          <a:p>
            <a:r>
              <a:rPr lang="cs-CZ" dirty="0" smtClean="0"/>
              <a:t>Ale je tu k tomu praktická pomůcka:</a:t>
            </a:r>
            <a:endParaRPr lang="cs-CZ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245571"/>
            <a:ext cx="4524375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60" y="3356992"/>
            <a:ext cx="6867525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408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 získat další informace: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2345585"/>
            <a:ext cx="2409523" cy="34166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3672" y="2184331"/>
            <a:ext cx="3776095" cy="35779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638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získat další informace: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Nebo se teď můžete na něco zeptat</a:t>
            </a:r>
            <a:r>
              <a:rPr lang="cs-CZ" dirty="0" smtClean="0"/>
              <a:t>…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81554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Vůdcovská zkouška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potřebuji, abych o ní vůbec mohl/a uvažovat?</a:t>
            </a:r>
          </a:p>
          <a:p>
            <a:r>
              <a:rPr lang="cs-CZ" dirty="0" smtClean="0"/>
              <a:t>K čemu je dobrá? K čemu mě všemu opravňuje?</a:t>
            </a:r>
          </a:p>
          <a:p>
            <a:r>
              <a:rPr lang="cs-CZ" dirty="0" smtClean="0"/>
              <a:t>Akreditace – kdo věří tomu, že to k něčemu je?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174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je potřeba – vstupní podmínky: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18 let</a:t>
            </a:r>
          </a:p>
          <a:p>
            <a:r>
              <a:rPr lang="cs-CZ" dirty="0" smtClean="0"/>
              <a:t>Souhlas vedoucího střediska a vyjádření vedoucího oddílu</a:t>
            </a:r>
          </a:p>
          <a:p>
            <a:r>
              <a:rPr lang="cs-CZ" dirty="0" smtClean="0"/>
              <a:t>Vyjádření lékaře</a:t>
            </a:r>
          </a:p>
          <a:p>
            <a:r>
              <a:rPr lang="cs-CZ" dirty="0" smtClean="0"/>
              <a:t>Bezúhonnost</a:t>
            </a:r>
          </a:p>
          <a:p>
            <a:r>
              <a:rPr lang="cs-CZ" dirty="0" smtClean="0"/>
              <a:t>Čekatelská zkouška</a:t>
            </a:r>
          </a:p>
          <a:p>
            <a:r>
              <a:rPr lang="cs-CZ" dirty="0" smtClean="0"/>
              <a:t>1 rok praxe ve vedení od složení ČZ</a:t>
            </a:r>
          </a:p>
          <a:p>
            <a:r>
              <a:rPr lang="cs-CZ" dirty="0" smtClean="0"/>
              <a:t>Zdravotník zotavovacích akcí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734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čemu je to dobré: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Nejuniverzálnější kvalifikace v Junáku a navíc jedna MŠMT akreditovaná „kvalifikace“</a:t>
            </a:r>
          </a:p>
          <a:p>
            <a:r>
              <a:rPr lang="cs-CZ" dirty="0" smtClean="0"/>
              <a:t>Vedení oddílu a všech (skoro) druhů organizačních jednotek – od střediska po kraj</a:t>
            </a:r>
          </a:p>
          <a:p>
            <a:r>
              <a:rPr lang="cs-CZ" dirty="0" smtClean="0"/>
              <a:t>Vedení tábora</a:t>
            </a:r>
          </a:p>
          <a:p>
            <a:r>
              <a:rPr lang="cs-CZ" dirty="0" smtClean="0"/>
              <a:t>Vstupní podmínka pro získání dalších kvalifikací (LŠ, IK, OČK)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928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Akreditace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Absolvováním VZ zároveň získáváte </a:t>
            </a:r>
            <a:r>
              <a:rPr lang="cs-CZ" strike="sngStrike" dirty="0" smtClean="0"/>
              <a:t>dvě</a:t>
            </a:r>
            <a:r>
              <a:rPr lang="cs-CZ" dirty="0" smtClean="0"/>
              <a:t> kvalifikace uznávané MŠMT:</a:t>
            </a:r>
          </a:p>
          <a:p>
            <a:pPr lvl="1"/>
            <a:r>
              <a:rPr lang="cs-CZ" dirty="0" smtClean="0"/>
              <a:t>Hlavní vedoucí dětských táborů</a:t>
            </a:r>
          </a:p>
          <a:p>
            <a:pPr lvl="1"/>
            <a:r>
              <a:rPr lang="cs-CZ" strike="sngStrike" dirty="0" smtClean="0"/>
              <a:t>Pracovník s mládeží ve volném čase</a:t>
            </a:r>
          </a:p>
          <a:p>
            <a:r>
              <a:rPr lang="cs-CZ" dirty="0" smtClean="0"/>
              <a:t>Takže už budete mít celkem dvě, protože „zdravotník zotavovacích akcí“ je také akreditovaná kvalifikace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594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VZ získáte?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Měli byste mít 227 konkrétně popsaných kompetencí</a:t>
            </a:r>
          </a:p>
          <a:p>
            <a:r>
              <a:rPr lang="cs-CZ" dirty="0" smtClean="0"/>
              <a:t>Přibližně 120 z nich se na </a:t>
            </a:r>
            <a:r>
              <a:rPr lang="cs-CZ" dirty="0" err="1" smtClean="0"/>
              <a:t>Gemini</a:t>
            </a:r>
            <a:r>
              <a:rPr lang="cs-CZ" dirty="0" smtClean="0"/>
              <a:t> „ověřuje“</a:t>
            </a:r>
          </a:p>
          <a:p>
            <a:r>
              <a:rPr lang="cs-CZ" dirty="0" smtClean="0"/>
              <a:t>Co ten zbytek?</a:t>
            </a:r>
          </a:p>
          <a:p>
            <a:pPr lvl="1"/>
            <a:r>
              <a:rPr lang="cs-CZ" dirty="0" smtClean="0"/>
              <a:t>Některé už jste si ověřili na zdravotnickém kurzu</a:t>
            </a:r>
          </a:p>
          <a:p>
            <a:pPr lvl="1"/>
            <a:r>
              <a:rPr lang="cs-CZ" dirty="0" smtClean="0"/>
              <a:t>Zbylé si posuzujete a zvažujete sami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80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se v kompetencích vyznat?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Jsou rozděleny do balíčků</a:t>
            </a:r>
          </a:p>
          <a:p>
            <a:r>
              <a:rPr lang="cs-CZ" dirty="0" smtClean="0"/>
              <a:t>Vždy o několik balíčků se stará jedna Katedra</a:t>
            </a:r>
          </a:p>
          <a:p>
            <a:r>
              <a:rPr lang="cs-CZ" dirty="0" smtClean="0"/>
              <a:t>Katedra je gang </a:t>
            </a:r>
            <a:r>
              <a:rPr lang="cs-CZ" dirty="0" err="1" smtClean="0"/>
              <a:t>polluxů</a:t>
            </a:r>
            <a:r>
              <a:rPr lang="cs-CZ" dirty="0" smtClean="0"/>
              <a:t> a členů týmu, kteří dané oblasti rozumí, připravují k nim programy a je možné s nimi vše z jejich balíčků konzultovat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42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24743"/>
            <a:ext cx="3397901" cy="48587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124744"/>
            <a:ext cx="3422880" cy="48587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966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se těch 120 kompetencí ověří?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Zkoušky (v létě na konci). Obvykle zahrnují:</a:t>
            </a:r>
          </a:p>
          <a:p>
            <a:pPr lvl="1"/>
            <a:r>
              <a:rPr lang="cs-CZ" dirty="0" smtClean="0"/>
              <a:t>Většina kateder má ústní zkoušku</a:t>
            </a:r>
          </a:p>
          <a:p>
            <a:pPr lvl="1"/>
            <a:r>
              <a:rPr lang="cs-CZ" dirty="0" smtClean="0"/>
              <a:t>Některé katedry mají písemnou zkoušku</a:t>
            </a:r>
          </a:p>
          <a:p>
            <a:pPr lvl="1"/>
            <a:r>
              <a:rPr lang="cs-CZ" dirty="0" smtClean="0"/>
              <a:t>Některé katedry za dobré plnění úkolů mohou zkoušku úplně vynechat</a:t>
            </a:r>
          </a:p>
          <a:p>
            <a:pPr lvl="1"/>
            <a:r>
              <a:rPr lang="cs-CZ" dirty="0" smtClean="0"/>
              <a:t>Naopak když se nedaří (anebo nestíhá) může mít ústní zkouška více kol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036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187</TotalTime>
  <Words>366</Words>
  <Application>Microsoft Office PowerPoint</Application>
  <PresentationFormat>Předvádění na obrazovce (4:3)</PresentationFormat>
  <Paragraphs>55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Century Gothic</vt:lpstr>
      <vt:lpstr>Wingdings 2</vt:lpstr>
      <vt:lpstr>Austin</vt:lpstr>
      <vt:lpstr>Vůdcovská zkouška</vt:lpstr>
      <vt:lpstr>Vůdcovská zkouška</vt:lpstr>
      <vt:lpstr>Co je potřeba – vstupní podmínky:</vt:lpstr>
      <vt:lpstr>K čemu je to dobré:</vt:lpstr>
      <vt:lpstr>Akreditace</vt:lpstr>
      <vt:lpstr>Jak VZ získáte?</vt:lpstr>
      <vt:lpstr>Jak se v kompetencích vyznat?</vt:lpstr>
      <vt:lpstr>Prezentace aplikace PowerPoint</vt:lpstr>
      <vt:lpstr>Jak se těch 120 kompetencí ověří?</vt:lpstr>
      <vt:lpstr>Jak se těch 120 kompetencí ověří?</vt:lpstr>
      <vt:lpstr>Jak se vyznat v tom, jak na tom jsem?</vt:lpstr>
      <vt:lpstr>Kde získat další informace:</vt:lpstr>
      <vt:lpstr>Kde získat další informace: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Vůdcovská zkouška</dc:title>
  <dc:creator>Frantisek Sereda</dc:creator>
  <cp:lastModifiedBy>Frantisek Sereda</cp:lastModifiedBy>
  <cp:revision>33</cp:revision>
  <dcterms:created xsi:type="dcterms:W3CDTF">2012-04-13T02:30:57Z</dcterms:created>
  <dcterms:modified xsi:type="dcterms:W3CDTF">2015-04-09T16:11:18Z</dcterms:modified>
</cp:coreProperties>
</file>